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23C67-2EDD-4DFC-9CEA-DB5694335648}" type="datetimeFigureOut">
              <a:rPr lang="en-US" smtClean="0"/>
              <a:pPr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0E3B0-4B59-4D08-8F29-6CE26FAAD2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geology.about.com/od/geoprocesses/ig/chemweathering/basaltrind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Weathering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Charity I. </a:t>
            </a:r>
            <a:r>
              <a:rPr lang="en-US" dirty="0" err="1" smtClean="0"/>
              <a:t>Mulig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Chemical Weathering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Times New Roman" charset="0"/>
              </a:rPr>
              <a:t>The original rock decomposes into substances (mineral/compounds) that are stable in the surface environment.</a:t>
            </a:r>
          </a:p>
          <a:p>
            <a:r>
              <a:rPr lang="en-US" dirty="0" smtClean="0">
                <a:latin typeface="Arial" charset="0"/>
                <a:cs typeface="Times New Roman" charset="0"/>
              </a:rPr>
              <a:t>Products of chemical weathering will remain essentially unchanged as long as they remain in  an environment similar to the one in which they formed.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Chemical Weathering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r>
              <a:rPr lang="en-US" dirty="0" smtClean="0"/>
              <a:t>“water is the most important agent of chemical weathering”</a:t>
            </a:r>
          </a:p>
          <a:p>
            <a:r>
              <a:rPr lang="en-US" dirty="0" smtClean="0"/>
              <a:t>Water tend to:</a:t>
            </a:r>
          </a:p>
          <a:p>
            <a:pPr lvl="1"/>
            <a:r>
              <a:rPr lang="en-US" dirty="0" smtClean="0"/>
              <a:t>Dissolve oxygen which then oxidizes minerals</a:t>
            </a:r>
          </a:p>
          <a:p>
            <a:pPr lvl="1"/>
            <a:r>
              <a:rPr lang="en-US" dirty="0" smtClean="0"/>
              <a:t>Combine with carbon dioxide and form carbonic acid which acts on rocks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Chemical Weathering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7225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…of Granite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…of Silicate</a:t>
                      </a:r>
                      <a:endParaRPr lang="en-US" sz="2800" dirty="0"/>
                    </a:p>
                  </a:txBody>
                  <a:tcPr/>
                </a:tc>
              </a:tr>
              <a:tr h="395214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latin typeface="Arial" charset="0"/>
                          <a:cs typeface="Times New Roman" charset="0"/>
                        </a:rPr>
                        <a:t> produces clay minerals, soluble salt (potassium bicarbonate), and silica in solution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800" dirty="0" smtClean="0">
                        <a:latin typeface="Arial" charset="0"/>
                        <a:cs typeface="Times New Roman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latin typeface="Arial" charset="0"/>
                          <a:cs typeface="Times New Roman" charset="0"/>
                        </a:rPr>
                        <a:t>quartz remains substantially unaltered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latin typeface="Arial" charset="0"/>
                          <a:cs typeface="Times New Roman" charset="0"/>
                        </a:rPr>
                        <a:t> produces insoluble iron oxides and clay minerals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4953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Chemical Weathering</a:t>
            </a:r>
            <a:endParaRPr lang="en-US" dirty="0"/>
          </a:p>
        </p:txBody>
      </p:sp>
      <p:pic>
        <p:nvPicPr>
          <p:cNvPr id="7" name="Picture 13" descr="FG05_07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0"/>
            <a:ext cx="464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133600"/>
            <a:ext cx="4724400" cy="3810000"/>
          </a:xfrm>
        </p:spPr>
        <p:txBody>
          <a:bodyPr/>
          <a:lstStyle/>
          <a:p>
            <a:r>
              <a:rPr lang="en-US" dirty="0" err="1" smtClean="0"/>
              <a:t>Spheroidal</a:t>
            </a:r>
            <a:r>
              <a:rPr lang="en-US" dirty="0" smtClean="0"/>
              <a:t> Weathering</a:t>
            </a:r>
          </a:p>
          <a:p>
            <a:pPr lvl="1"/>
            <a:r>
              <a:rPr lang="en-US" dirty="0" smtClean="0"/>
              <a:t>Process which leads to rocks taking a more rounded shape</a:t>
            </a:r>
          </a:p>
          <a:p>
            <a:pPr lvl="1"/>
            <a:r>
              <a:rPr lang="en-US" dirty="0" smtClean="0"/>
              <a:t>May lead to </a:t>
            </a:r>
            <a:r>
              <a:rPr lang="en-US" dirty="0" err="1" smtClean="0"/>
              <a:t>spalling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269716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Factors Affecting Rates of Weathering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Mechanical Weathering</a:t>
            </a:r>
            <a:endParaRPr lang="en-US" dirty="0"/>
          </a:p>
        </p:txBody>
      </p:sp>
      <p:pic>
        <p:nvPicPr>
          <p:cNvPr id="6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371600"/>
            <a:ext cx="5638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04800" y="1676400"/>
            <a:ext cx="320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Increases the surface area available for chemical attack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Rock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Encompasses all the chemical traits of rocks including mineral composition, solubility and physical features such as joints or cracks.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Silicates are relatively more resistant to chemical weathering than calcites</a:t>
            </a:r>
          </a:p>
          <a:p>
            <a:pPr lvl="1"/>
            <a:r>
              <a:rPr lang="en-US" dirty="0" smtClean="0"/>
              <a:t>Silicates weather in the same sequence as their order of crystallization.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Times New Roman" charset="0"/>
              </a:rPr>
              <a:t>Temperature and moisture are the most crucial factors.</a:t>
            </a:r>
          </a:p>
          <a:p>
            <a:r>
              <a:rPr lang="en-US" dirty="0" smtClean="0">
                <a:latin typeface="Arial" charset="0"/>
                <a:cs typeface="Times New Roman" charset="0"/>
              </a:rPr>
              <a:t>Chemical weathering is most effective in areas with high temperatures and abundant moisture.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Rate of Weathering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Differential Weathering</a:t>
            </a:r>
          </a:p>
          <a:p>
            <a:pPr lvl="1"/>
            <a:r>
              <a:rPr lang="en-US" sz="3600" dirty="0" smtClean="0"/>
              <a:t>Masses of rock do not weather uniformly</a:t>
            </a:r>
          </a:p>
          <a:p>
            <a:pPr lvl="1"/>
            <a:r>
              <a:rPr lang="en-US" sz="3600" dirty="0" smtClean="0"/>
              <a:t>Caused by variations in composition</a:t>
            </a:r>
          </a:p>
          <a:p>
            <a:pPr lvl="1"/>
            <a:r>
              <a:rPr lang="en-US" sz="3600" dirty="0" smtClean="0"/>
              <a:t>May create spectacular rock formations and landforms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393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Other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http://geology.about.com/od/geoprocesses/ig/chemweathering/basaltrind.htm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/>
              <a:t>Weathering is the …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09800"/>
            <a:ext cx="6553200" cy="2971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/>
              <a:t>physical breakdown (disintegration) and chemical alteration (decomposition) of rocks at or near the Earth’s surface.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Types of Weathering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Mechanical Weathering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19200" y="2209800"/>
            <a:ext cx="6400800" cy="3352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Accomplished by physical forces that break rock into smaller pieces without changing its mineral 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64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weathering root wedgi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4648200" y="0"/>
            <a:ext cx="44958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24384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Examples of Mechanical Weathering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Frost Wedging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Caused by repeated </a:t>
            </a:r>
            <a:r>
              <a:rPr lang="en-US" dirty="0" err="1" smtClean="0"/>
              <a:t>freesing</a:t>
            </a:r>
            <a:r>
              <a:rPr lang="en-US" dirty="0" smtClean="0"/>
              <a:t> and thawing of water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Talus Slopes</a:t>
            </a:r>
          </a:p>
          <a:p>
            <a:pPr>
              <a:buFontTx/>
              <a:buChar char="-"/>
            </a:pPr>
            <a:r>
              <a:rPr lang="en-US" dirty="0" smtClean="0"/>
              <a:t>Result of frost wedging.</a:t>
            </a:r>
          </a:p>
          <a:p>
            <a:pPr>
              <a:buFontTx/>
              <a:buChar char="-"/>
            </a:pPr>
            <a:r>
              <a:rPr lang="en-US" dirty="0" smtClean="0"/>
              <a:t>Accumulated rocks usually piles at the base of steep rocky cliffs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0"/>
            <a:ext cx="411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1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Unloading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4525963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Times New Roman" charset="0"/>
              </a:rPr>
              <a:t>Reduced pressure on igneous rock </a:t>
            </a:r>
            <a:r>
              <a:rPr lang="en-US" dirty="0" smtClean="0">
                <a:latin typeface="Arial" charset="0"/>
              </a:rPr>
              <a:t>causes it to expand and allows slabs of outer rock to break off in layers in a process called </a:t>
            </a:r>
            <a:r>
              <a:rPr lang="en-US" b="1" dirty="0" smtClean="0">
                <a:latin typeface="Arial" charset="0"/>
              </a:rPr>
              <a:t>exfoliation.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Sheeting is the process of exfoliation.</a:t>
            </a:r>
            <a:endParaRPr lang="en-US" dirty="0"/>
          </a:p>
        </p:txBody>
      </p:sp>
      <p:pic>
        <p:nvPicPr>
          <p:cNvPr id="5" name="Picture 3" descr="C:\WINDOWS\DESKTOP\Images\exfoli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WINDOWS\DESKTOP\Images\exfol_do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Biological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810000" cy="4525963"/>
          </a:xfrm>
        </p:spPr>
        <p:txBody>
          <a:bodyPr/>
          <a:lstStyle/>
          <a:p>
            <a:pPr marL="236538" indent="-236538">
              <a:buClr>
                <a:schemeClr val="tx2"/>
              </a:buClr>
              <a:buFontTx/>
              <a:buChar char="•"/>
            </a:pPr>
            <a:r>
              <a:rPr lang="en-US" dirty="0" smtClean="0">
                <a:latin typeface="Arial" charset="0"/>
              </a:rPr>
              <a:t>organisms, including plants, burrowing animals, and humans, can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cause mechanical weathering</a:t>
            </a:r>
            <a:endParaRPr lang="en-US" dirty="0">
              <a:latin typeface="Arial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0"/>
            <a:ext cx="518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WINDOWS\DESKTOP\Images\stalagmite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46856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Examples of Chemical Weathering</a:t>
            </a:r>
            <a:endParaRPr lang="en-US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378</Words>
  <Application>Microsoft Office PowerPoint</Application>
  <PresentationFormat>On-screen Show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Weathering</vt:lpstr>
      <vt:lpstr>Weathering is the …</vt:lpstr>
      <vt:lpstr>Types of Weathering</vt:lpstr>
      <vt:lpstr>Mechanical Weathering</vt:lpstr>
      <vt:lpstr>Examples of Mechanical Weathering</vt:lpstr>
      <vt:lpstr>Frost Wedging</vt:lpstr>
      <vt:lpstr>Unloading</vt:lpstr>
      <vt:lpstr>Biological Activity</vt:lpstr>
      <vt:lpstr>Examples of Chemical Weathering</vt:lpstr>
      <vt:lpstr>Chemical Weathering</vt:lpstr>
      <vt:lpstr>Chemical Weathering</vt:lpstr>
      <vt:lpstr>Chemical Weathering</vt:lpstr>
      <vt:lpstr>Chemical Weathering</vt:lpstr>
      <vt:lpstr>Factors Affecting Rates of Weathering</vt:lpstr>
      <vt:lpstr>Mechanical Weathering</vt:lpstr>
      <vt:lpstr>Rock Characteristics</vt:lpstr>
      <vt:lpstr>Climate</vt:lpstr>
      <vt:lpstr>Rate of Weathering</vt:lpstr>
      <vt:lpstr>Other Links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Weathering</dc:title>
  <dc:creator>ASUS P5PE-VM</dc:creator>
  <cp:lastModifiedBy>ASUS P5PE-VM</cp:lastModifiedBy>
  <cp:revision>15</cp:revision>
  <dcterms:created xsi:type="dcterms:W3CDTF">2010-06-29T21:00:49Z</dcterms:created>
  <dcterms:modified xsi:type="dcterms:W3CDTF">2010-06-30T01:25:15Z</dcterms:modified>
</cp:coreProperties>
</file>